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578A-EB17-4B9E-9417-E57A943D3D6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8971-CCD9-4FED-8CF3-7E82962893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686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2016-09-28T15:19:49Z</dcterms:created>
  <dcterms:modified xsi:type="dcterms:W3CDTF">2016-09-28T15:21:07Z</dcterms:modified>
</cp:coreProperties>
</file>