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26CE-58D4-449C-87F0-5DD35406DB9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4035-AD2C-42B5-86F1-35282F17BF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1133475"/>
            <a:ext cx="85915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0"/>
            <a:ext cx="8543925" cy="1075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0"/>
            <a:ext cx="8734425" cy="111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-381000"/>
            <a:ext cx="8905875" cy="1081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8915400" cy="885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3</cp:revision>
  <dcterms:created xsi:type="dcterms:W3CDTF">2016-10-03T18:35:20Z</dcterms:created>
  <dcterms:modified xsi:type="dcterms:W3CDTF">2016-10-03T19:26:40Z</dcterms:modified>
</cp:coreProperties>
</file>