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7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A0C6-EBB2-4555-815A-73C53485F083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68B2-7D17-4160-A210-C414EF8DDD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457200"/>
            <a:ext cx="8763000" cy="1173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533400"/>
            <a:ext cx="8782050" cy="1260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2016-10-06T13:52:03Z</dcterms:created>
  <dcterms:modified xsi:type="dcterms:W3CDTF">2016-10-06T13:52:58Z</dcterms:modified>
</cp:coreProperties>
</file>