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EB1B-0BF7-4057-A74D-864B95AC2F8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2F25-8C75-4F78-A830-A0A28E67E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0"/>
            <a:ext cx="8620125" cy="715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-157163"/>
            <a:ext cx="9086850" cy="140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2016-10-11T21:33:13Z</dcterms:created>
  <dcterms:modified xsi:type="dcterms:W3CDTF">2016-10-11T21:34:59Z</dcterms:modified>
</cp:coreProperties>
</file>