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2A8D-0959-4594-9993-A90BEA543563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8544-5F23-4A49-B628-A2760DEA17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2A8D-0959-4594-9993-A90BEA543563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8544-5F23-4A49-B628-A2760DEA17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2A8D-0959-4594-9993-A90BEA543563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8544-5F23-4A49-B628-A2760DEA17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2A8D-0959-4594-9993-A90BEA543563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8544-5F23-4A49-B628-A2760DEA17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2A8D-0959-4594-9993-A90BEA543563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8544-5F23-4A49-B628-A2760DEA17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2A8D-0959-4594-9993-A90BEA543563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8544-5F23-4A49-B628-A2760DEA17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2A8D-0959-4594-9993-A90BEA543563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8544-5F23-4A49-B628-A2760DEA17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2A8D-0959-4594-9993-A90BEA543563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8544-5F23-4A49-B628-A2760DEA17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2A8D-0959-4594-9993-A90BEA543563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8544-5F23-4A49-B628-A2760DEA17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2A8D-0959-4594-9993-A90BEA543563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8544-5F23-4A49-B628-A2760DEA17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2A8D-0959-4594-9993-A90BEA543563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8544-5F23-4A49-B628-A2760DEA17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92A8D-0959-4594-9993-A90BEA543563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28544-5F23-4A49-B628-A2760DEA17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8163" y="242888"/>
            <a:ext cx="8067675" cy="637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09600"/>
            <a:ext cx="8924925" cy="1458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09600"/>
            <a:ext cx="8924925" cy="905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2016-10-17T14:23:03Z</dcterms:created>
  <dcterms:modified xsi:type="dcterms:W3CDTF">2016-10-17T14:24:37Z</dcterms:modified>
</cp:coreProperties>
</file>