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05C2F-6AA4-454E-97BA-797A37EA5EA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F3FF-97AE-4897-9B69-56FA3165A4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-576263"/>
            <a:ext cx="8963025" cy="801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2016-10-17T14:24:41Z</dcterms:created>
  <dcterms:modified xsi:type="dcterms:W3CDTF">2016-10-17T14:25:55Z</dcterms:modified>
</cp:coreProperties>
</file>