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1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30AA-4151-4C8E-894F-1F0E9052A43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69AF-D1CE-470B-B5A5-D99209F07B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30AA-4151-4C8E-894F-1F0E9052A43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69AF-D1CE-470B-B5A5-D99209F07B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30AA-4151-4C8E-894F-1F0E9052A43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69AF-D1CE-470B-B5A5-D99209F07B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30AA-4151-4C8E-894F-1F0E9052A43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69AF-D1CE-470B-B5A5-D99209F07B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30AA-4151-4C8E-894F-1F0E9052A43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69AF-D1CE-470B-B5A5-D99209F07B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30AA-4151-4C8E-894F-1F0E9052A43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69AF-D1CE-470B-B5A5-D99209F07B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30AA-4151-4C8E-894F-1F0E9052A43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69AF-D1CE-470B-B5A5-D99209F07B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30AA-4151-4C8E-894F-1F0E9052A43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69AF-D1CE-470B-B5A5-D99209F07B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30AA-4151-4C8E-894F-1F0E9052A43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69AF-D1CE-470B-B5A5-D99209F07B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30AA-4151-4C8E-894F-1F0E9052A43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69AF-D1CE-470B-B5A5-D99209F07B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30AA-4151-4C8E-894F-1F0E9052A43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69AF-D1CE-470B-B5A5-D99209F07B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230AA-4151-4C8E-894F-1F0E9052A43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069AF-D1CE-470B-B5A5-D99209F07B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" y="0"/>
            <a:ext cx="8896350" cy="1007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-457200"/>
            <a:ext cx="8582025" cy="1082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-304800"/>
            <a:ext cx="8839200" cy="1057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-609600"/>
            <a:ext cx="8848725" cy="949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-609600"/>
            <a:ext cx="8886825" cy="1084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63" y="0"/>
            <a:ext cx="8753475" cy="1054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2016-10-17T19:19:26Z</dcterms:created>
  <dcterms:modified xsi:type="dcterms:W3CDTF">2016-10-17T19:20:46Z</dcterms:modified>
</cp:coreProperties>
</file>