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240CF-E4E4-4CD2-8DA5-71DD5140C02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55C76-4E35-4BDC-BD09-2EA57558FE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0"/>
            <a:ext cx="9010650" cy="1225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2016-10-21T15:06:53Z</dcterms:created>
  <dcterms:modified xsi:type="dcterms:W3CDTF">2016-10-21T15:07:36Z</dcterms:modified>
</cp:coreProperties>
</file>