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98ED-3E08-4FEC-B116-E0172FF62404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7043-0B3F-4035-A049-9A7BAD41B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98ED-3E08-4FEC-B116-E0172FF62404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7043-0B3F-4035-A049-9A7BAD41B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98ED-3E08-4FEC-B116-E0172FF62404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7043-0B3F-4035-A049-9A7BAD41B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98ED-3E08-4FEC-B116-E0172FF62404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7043-0B3F-4035-A049-9A7BAD41B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98ED-3E08-4FEC-B116-E0172FF62404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7043-0B3F-4035-A049-9A7BAD41B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98ED-3E08-4FEC-B116-E0172FF62404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7043-0B3F-4035-A049-9A7BAD41B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98ED-3E08-4FEC-B116-E0172FF62404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7043-0B3F-4035-A049-9A7BAD41B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98ED-3E08-4FEC-B116-E0172FF62404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7043-0B3F-4035-A049-9A7BAD41B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98ED-3E08-4FEC-B116-E0172FF62404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7043-0B3F-4035-A049-9A7BAD41B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98ED-3E08-4FEC-B116-E0172FF62404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7043-0B3F-4035-A049-9A7BAD41B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298ED-3E08-4FEC-B116-E0172FF62404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47043-0B3F-4035-A049-9A7BAD41BB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298ED-3E08-4FEC-B116-E0172FF62404}" type="datetimeFigureOut">
              <a:rPr lang="en-US" smtClean="0"/>
              <a:t>10/21/2016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47043-0B3F-4035-A049-9A7BAD41BB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8686800" cy="806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-457200"/>
            <a:ext cx="8620125" cy="131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-609600"/>
            <a:ext cx="8839200" cy="1177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33400"/>
            <a:ext cx="8943975" cy="968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2016-10-21T15:08:36Z</dcterms:created>
  <dcterms:modified xsi:type="dcterms:W3CDTF">2016-10-21T15:11:29Z</dcterms:modified>
</cp:coreProperties>
</file>