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1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9449-145B-4461-9A1B-F41243B1F01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AFC1-AC04-4CB1-8336-73232228A1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0"/>
            <a:ext cx="9096375" cy="120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0"/>
            <a:ext cx="8915400" cy="142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3" y="0"/>
            <a:ext cx="8905875" cy="1138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-457200"/>
            <a:ext cx="8905875" cy="1100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585788"/>
            <a:ext cx="7620000" cy="148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2016-10-21T18:38:27Z</dcterms:created>
  <dcterms:modified xsi:type="dcterms:W3CDTF">2016-10-21T18:39:51Z</dcterms:modified>
</cp:coreProperties>
</file>