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B0C44-C91C-4EE6-9C73-F6D89D254963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85F00-E472-46DD-9087-038DD9FF4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71438"/>
            <a:ext cx="8915400" cy="671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3400"/>
            <a:ext cx="8924925" cy="939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2016-10-25T19:20:37Z</dcterms:created>
  <dcterms:modified xsi:type="dcterms:W3CDTF">2016-10-25T19:21:51Z</dcterms:modified>
</cp:coreProperties>
</file>