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18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ABD5-AD15-45F8-AD39-39AB9810F5E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2E03-AADC-4AEE-916D-E1BDC60D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ABD5-AD15-45F8-AD39-39AB9810F5E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2E03-AADC-4AEE-916D-E1BDC60D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ABD5-AD15-45F8-AD39-39AB9810F5E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2E03-AADC-4AEE-916D-E1BDC60D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ABD5-AD15-45F8-AD39-39AB9810F5E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2E03-AADC-4AEE-916D-E1BDC60D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ABD5-AD15-45F8-AD39-39AB9810F5E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2E03-AADC-4AEE-916D-E1BDC60D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ABD5-AD15-45F8-AD39-39AB9810F5E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2E03-AADC-4AEE-916D-E1BDC60D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ABD5-AD15-45F8-AD39-39AB9810F5E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2E03-AADC-4AEE-916D-E1BDC60D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ABD5-AD15-45F8-AD39-39AB9810F5E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2E03-AADC-4AEE-916D-E1BDC60D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ABD5-AD15-45F8-AD39-39AB9810F5E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2E03-AADC-4AEE-916D-E1BDC60D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ABD5-AD15-45F8-AD39-39AB9810F5E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2E03-AADC-4AEE-916D-E1BDC60D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ABD5-AD15-45F8-AD39-39AB9810F5E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2E03-AADC-4AEE-916D-E1BDC60D7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CABD5-AD15-45F8-AD39-39AB9810F5E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42E03-AADC-4AEE-916D-E1BDC60D70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01175" cy="1064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381000"/>
            <a:ext cx="8858250" cy="862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304800"/>
            <a:ext cx="8696325" cy="969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" y="-533400"/>
            <a:ext cx="9010650" cy="1273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2016-10-25T19:21:55Z</dcterms:created>
  <dcterms:modified xsi:type="dcterms:W3CDTF">2016-10-25T19:23:47Z</dcterms:modified>
</cp:coreProperties>
</file>