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0A3C6-30D4-43E6-B3CE-7012B9963C26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0E2E-C01C-48F8-98E7-274EAB71B5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163050" cy="128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-381000"/>
            <a:ext cx="8943975" cy="1137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2016-10-27T18:21:22Z</dcterms:created>
  <dcterms:modified xsi:type="dcterms:W3CDTF">2016-10-27T18:22:53Z</dcterms:modified>
</cp:coreProperties>
</file>