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43D20-B514-4D21-8C4B-F6769608A0A0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C55B6-85A9-4AEB-B929-E8DC62E155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23825"/>
            <a:ext cx="87344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1650" cy="764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0"/>
            <a:ext cx="8753475" cy="817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0"/>
            <a:ext cx="9020175" cy="105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8325" cy="83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-381000"/>
            <a:ext cx="8791575" cy="1032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457200"/>
            <a:ext cx="8686800" cy="1152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0"/>
            <a:ext cx="8905875" cy="142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-381000"/>
            <a:ext cx="8905875" cy="111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2016-11-18T14:26:35Z</dcterms:created>
  <dcterms:modified xsi:type="dcterms:W3CDTF">2016-11-18T14:31:19Z</dcterms:modified>
</cp:coreProperties>
</file>