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62E6-9C84-4711-BA97-A8CDD9FFD93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F511-92D0-4A54-A2D8-C27A0654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62E6-9C84-4711-BA97-A8CDD9FFD93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F511-92D0-4A54-A2D8-C27A0654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62E6-9C84-4711-BA97-A8CDD9FFD93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F511-92D0-4A54-A2D8-C27A0654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62E6-9C84-4711-BA97-A8CDD9FFD93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F511-92D0-4A54-A2D8-C27A0654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62E6-9C84-4711-BA97-A8CDD9FFD93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F511-92D0-4A54-A2D8-C27A0654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62E6-9C84-4711-BA97-A8CDD9FFD93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F511-92D0-4A54-A2D8-C27A0654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62E6-9C84-4711-BA97-A8CDD9FFD93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F511-92D0-4A54-A2D8-C27A0654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62E6-9C84-4711-BA97-A8CDD9FFD93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F511-92D0-4A54-A2D8-C27A0654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62E6-9C84-4711-BA97-A8CDD9FFD93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F511-92D0-4A54-A2D8-C27A0654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62E6-9C84-4711-BA97-A8CDD9FFD93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F511-92D0-4A54-A2D8-C27A0654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62E6-9C84-4711-BA97-A8CDD9FFD93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F511-92D0-4A54-A2D8-C27A0654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A62E6-9C84-4711-BA97-A8CDD9FFD93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2F511-92D0-4A54-A2D8-C27A0654A1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" y="0"/>
            <a:ext cx="8705850" cy="846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3" y="495300"/>
            <a:ext cx="886777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0"/>
            <a:ext cx="8896350" cy="1145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0"/>
            <a:ext cx="9010650" cy="1049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381000"/>
            <a:ext cx="8763000" cy="1203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533400"/>
            <a:ext cx="8724900" cy="1083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2016-11-21T15:11:57Z</dcterms:created>
  <dcterms:modified xsi:type="dcterms:W3CDTF">2016-11-21T15:13:18Z</dcterms:modified>
</cp:coreProperties>
</file>