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0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3CDD-4063-4A05-9EBC-E9B3EFC7AD39}" type="datetimeFigureOut">
              <a:rPr lang="en-US" smtClean="0"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EB27-8AFF-43C1-BD33-2A9B2EAA14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0225" cy="1127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8" y="0"/>
            <a:ext cx="8772525" cy="102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889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839200" cy="866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0"/>
            <a:ext cx="8791575" cy="1109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829675" cy="142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381000"/>
            <a:ext cx="8839200" cy="135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2016-11-22T14:47:04Z</dcterms:created>
  <dcterms:modified xsi:type="dcterms:W3CDTF">2016-11-22T14:48:28Z</dcterms:modified>
</cp:coreProperties>
</file>