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FC87B-FF24-41B4-BFF9-1ADCBBE3BE5C}" type="datetimeFigureOut">
              <a:rPr lang="en-US" smtClean="0"/>
              <a:t>11/28/2016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36D2D-ABE4-4540-ABE0-5DD02BE40B3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FC87B-FF24-41B4-BFF9-1ADCBBE3BE5C}" type="datetimeFigureOut">
              <a:rPr lang="en-US" smtClean="0"/>
              <a:t>11/28/2016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36D2D-ABE4-4540-ABE0-5DD02BE40B3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FC87B-FF24-41B4-BFF9-1ADCBBE3BE5C}" type="datetimeFigureOut">
              <a:rPr lang="en-US" smtClean="0"/>
              <a:t>11/28/2016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36D2D-ABE4-4540-ABE0-5DD02BE40B3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FC87B-FF24-41B4-BFF9-1ADCBBE3BE5C}" type="datetimeFigureOut">
              <a:rPr lang="en-US" smtClean="0"/>
              <a:t>11/28/2016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36D2D-ABE4-4540-ABE0-5DD02BE40B3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FC87B-FF24-41B4-BFF9-1ADCBBE3BE5C}" type="datetimeFigureOut">
              <a:rPr lang="en-US" smtClean="0"/>
              <a:t>11/28/2016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36D2D-ABE4-4540-ABE0-5DD02BE40B3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FC87B-FF24-41B4-BFF9-1ADCBBE3BE5C}" type="datetimeFigureOut">
              <a:rPr lang="en-US" smtClean="0"/>
              <a:t>11/28/2016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36D2D-ABE4-4540-ABE0-5DD02BE40B3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FC87B-FF24-41B4-BFF9-1ADCBBE3BE5C}" type="datetimeFigureOut">
              <a:rPr lang="en-US" smtClean="0"/>
              <a:t>11/28/2016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36D2D-ABE4-4540-ABE0-5DD02BE40B3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FC87B-FF24-41B4-BFF9-1ADCBBE3BE5C}" type="datetimeFigureOut">
              <a:rPr lang="en-US" smtClean="0"/>
              <a:t>11/28/2016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36D2D-ABE4-4540-ABE0-5DD02BE40B3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FC87B-FF24-41B4-BFF9-1ADCBBE3BE5C}" type="datetimeFigureOut">
              <a:rPr lang="en-US" smtClean="0"/>
              <a:t>11/28/2016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36D2D-ABE4-4540-ABE0-5DD02BE40B3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FC87B-FF24-41B4-BFF9-1ADCBBE3BE5C}" type="datetimeFigureOut">
              <a:rPr lang="en-US" smtClean="0"/>
              <a:t>11/28/2016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36D2D-ABE4-4540-ABE0-5DD02BE40B3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FC87B-FF24-41B4-BFF9-1ADCBBE3BE5C}" type="datetimeFigureOut">
              <a:rPr lang="en-US" smtClean="0"/>
              <a:t>11/28/2016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36D2D-ABE4-4540-ABE0-5DD02BE40B3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4FC87B-FF24-41B4-BFF9-1ADCBBE3BE5C}" type="datetimeFigureOut">
              <a:rPr lang="en-US" smtClean="0"/>
              <a:t>11/28/2016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736D2D-ABE4-4540-ABE0-5DD02BE40B3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8" y="0"/>
            <a:ext cx="8772525" cy="1041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075" y="-304800"/>
            <a:ext cx="8924925" cy="1244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-381000"/>
            <a:ext cx="8591550" cy="1266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609600"/>
            <a:ext cx="9991725" cy="1165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538" y="0"/>
            <a:ext cx="8924925" cy="1694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3" y="0"/>
            <a:ext cx="8829675" cy="746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2413" y="947738"/>
            <a:ext cx="8639175" cy="496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On-screen Show (4:3)</PresentationFormat>
  <Paragraphs>0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</vt:vector>
  </TitlesOfParts>
  <Company>SCSS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SCSS</dc:creator>
  <cp:lastModifiedBy>SCSS</cp:lastModifiedBy>
  <cp:revision>1</cp:revision>
  <dcterms:created xsi:type="dcterms:W3CDTF">2016-11-28T14:55:11Z</dcterms:created>
  <dcterms:modified xsi:type="dcterms:W3CDTF">2016-11-28T14:57:14Z</dcterms:modified>
</cp:coreProperties>
</file>