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6F85-AC0E-4EC4-9D25-483C2B4EF9BA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291F-BF3C-4302-BB12-D36F2FA34B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0"/>
            <a:ext cx="8772525" cy="103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0"/>
            <a:ext cx="8982075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8877300" cy="85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533400"/>
            <a:ext cx="8772525" cy="130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-609600"/>
            <a:ext cx="8772525" cy="1245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1214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2016-11-30T14:42:12Z</dcterms:created>
  <dcterms:modified xsi:type="dcterms:W3CDTF">2016-11-30T14:43:53Z</dcterms:modified>
</cp:coreProperties>
</file>