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C27A-93A4-45D0-ADCB-FB4B758711BD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0190-76E7-4958-8A7E-D1D70912AF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77425" cy="147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029700" cy="113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-457200"/>
            <a:ext cx="8953500" cy="1145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2016-12-01T14:37:24Z</dcterms:created>
  <dcterms:modified xsi:type="dcterms:W3CDTF">2016-12-01T14:40:12Z</dcterms:modified>
</cp:coreProperties>
</file>