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D6D0-817C-4328-B6D0-9EE6E23071F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C0E3-48FD-4213-A502-72FFCC3BA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8877300" cy="101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0"/>
            <a:ext cx="8753475" cy="142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-381000"/>
            <a:ext cx="8943975" cy="123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-457200"/>
            <a:ext cx="8867775" cy="120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-304800"/>
            <a:ext cx="8848725" cy="12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533400"/>
            <a:ext cx="8820150" cy="1125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0725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2016-12-05T14:38:54Z</dcterms:created>
  <dcterms:modified xsi:type="dcterms:W3CDTF">2016-12-05T14:40:52Z</dcterms:modified>
</cp:coreProperties>
</file>