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4" y="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B6D0-A28C-4DA1-8EF0-426D889ADA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A5A5-C734-4DF3-B70B-AED2419B24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400050"/>
            <a:ext cx="851535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0"/>
            <a:ext cx="8953500" cy="1019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0"/>
            <a:ext cx="8401050" cy="1102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42863"/>
            <a:ext cx="863917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0"/>
            <a:ext cx="8743950" cy="1134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4550" cy="1127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2016-12-06T19:00:03Z</dcterms:created>
  <dcterms:modified xsi:type="dcterms:W3CDTF">2016-12-06T19:06:35Z</dcterms:modified>
</cp:coreProperties>
</file>