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B258-AC51-4E1B-93B6-37745EAFF83E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17E6-8B09-471B-ABCF-40F1BA0C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B258-AC51-4E1B-93B6-37745EAFF83E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17E6-8B09-471B-ABCF-40F1BA0C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B258-AC51-4E1B-93B6-37745EAFF83E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17E6-8B09-471B-ABCF-40F1BA0C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B258-AC51-4E1B-93B6-37745EAFF83E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17E6-8B09-471B-ABCF-40F1BA0C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B258-AC51-4E1B-93B6-37745EAFF83E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17E6-8B09-471B-ABCF-40F1BA0C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B258-AC51-4E1B-93B6-37745EAFF83E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17E6-8B09-471B-ABCF-40F1BA0C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B258-AC51-4E1B-93B6-37745EAFF83E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17E6-8B09-471B-ABCF-40F1BA0C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B258-AC51-4E1B-93B6-37745EAFF83E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17E6-8B09-471B-ABCF-40F1BA0C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B258-AC51-4E1B-93B6-37745EAFF83E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17E6-8B09-471B-ABCF-40F1BA0C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B258-AC51-4E1B-93B6-37745EAFF83E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17E6-8B09-471B-ABCF-40F1BA0C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B258-AC51-4E1B-93B6-37745EAFF83E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17E6-8B09-471B-ABCF-40F1BA0CE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5B258-AC51-4E1B-93B6-37745EAFF83E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B17E6-8B09-471B-ABCF-40F1BA0CED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5263"/>
            <a:ext cx="8686800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533400"/>
            <a:ext cx="8820150" cy="1153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9600"/>
            <a:ext cx="8934450" cy="1088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-609600"/>
            <a:ext cx="9058275" cy="954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609600"/>
            <a:ext cx="8915400" cy="880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2016-12-16T15:30:12Z</dcterms:created>
  <dcterms:modified xsi:type="dcterms:W3CDTF">2016-12-16T15:31:44Z</dcterms:modified>
</cp:coreProperties>
</file>