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CF2D-4665-4540-8F46-4088D7E4FF9E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992-92A2-4C44-8230-C6D837BD7E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113"/>
            <a:ext cx="98964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229725" cy="85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685800"/>
            <a:ext cx="8467725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304800"/>
            <a:ext cx="9896475" cy="124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457200"/>
            <a:ext cx="8629650" cy="88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595313"/>
            <a:ext cx="86010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8829675" cy="1100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457200"/>
            <a:ext cx="9058275" cy="1194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134475" cy="122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609600"/>
            <a:ext cx="8524875" cy="1121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457200"/>
            <a:ext cx="8724900" cy="1261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2016-12-16T15:31:48Z</dcterms:created>
  <dcterms:modified xsi:type="dcterms:W3CDTF">2016-12-16T15:35:17Z</dcterms:modified>
</cp:coreProperties>
</file>