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1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C5C1-5F81-4EC5-8919-D1BAA3575C9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C9A5-CAEE-4B13-9078-6BACF1BD2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C5C1-5F81-4EC5-8919-D1BAA3575C9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C9A5-CAEE-4B13-9078-6BACF1BD2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C5C1-5F81-4EC5-8919-D1BAA3575C9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C9A5-CAEE-4B13-9078-6BACF1BD2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C5C1-5F81-4EC5-8919-D1BAA3575C9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C9A5-CAEE-4B13-9078-6BACF1BD2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C5C1-5F81-4EC5-8919-D1BAA3575C9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C9A5-CAEE-4B13-9078-6BACF1BD2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C5C1-5F81-4EC5-8919-D1BAA3575C9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C9A5-CAEE-4B13-9078-6BACF1BD2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C5C1-5F81-4EC5-8919-D1BAA3575C9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C9A5-CAEE-4B13-9078-6BACF1BD2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C5C1-5F81-4EC5-8919-D1BAA3575C9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C9A5-CAEE-4B13-9078-6BACF1BD2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C5C1-5F81-4EC5-8919-D1BAA3575C9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C9A5-CAEE-4B13-9078-6BACF1BD2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C5C1-5F81-4EC5-8919-D1BAA3575C9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C9A5-CAEE-4B13-9078-6BACF1BD2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C5C1-5F81-4EC5-8919-D1BAA3575C9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C9A5-CAEE-4B13-9078-6BACF1BD2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9C5C1-5F81-4EC5-8919-D1BAA3575C9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EC9A5-CAEE-4B13-9078-6BACF1BD25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0"/>
            <a:ext cx="8953500" cy="1007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381000"/>
            <a:ext cx="8867775" cy="1159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-457200"/>
            <a:ext cx="8963025" cy="112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381000"/>
            <a:ext cx="8772525" cy="773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-609600"/>
            <a:ext cx="8982075" cy="942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609600"/>
            <a:ext cx="8505825" cy="834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-609600"/>
            <a:ext cx="9086850" cy="1171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SCSS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SCSS</dc:creator>
  <cp:lastModifiedBy>SCSS</cp:lastModifiedBy>
  <cp:revision>1</cp:revision>
  <dcterms:created xsi:type="dcterms:W3CDTF">2016-12-16T15:35:41Z</dcterms:created>
  <dcterms:modified xsi:type="dcterms:W3CDTF">2016-12-16T15:37:05Z</dcterms:modified>
</cp:coreProperties>
</file>