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23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E6A6-D447-47F6-B0BC-DC8AA79F11C3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3559-3252-4F05-91F2-973A78869C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E6A6-D447-47F6-B0BC-DC8AA79F11C3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3559-3252-4F05-91F2-973A78869C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E6A6-D447-47F6-B0BC-DC8AA79F11C3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3559-3252-4F05-91F2-973A78869C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E6A6-D447-47F6-B0BC-DC8AA79F11C3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3559-3252-4F05-91F2-973A78869C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E6A6-D447-47F6-B0BC-DC8AA79F11C3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3559-3252-4F05-91F2-973A78869C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E6A6-D447-47F6-B0BC-DC8AA79F11C3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3559-3252-4F05-91F2-973A78869C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E6A6-D447-47F6-B0BC-DC8AA79F11C3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3559-3252-4F05-91F2-973A78869C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E6A6-D447-47F6-B0BC-DC8AA79F11C3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3559-3252-4F05-91F2-973A78869C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E6A6-D447-47F6-B0BC-DC8AA79F11C3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3559-3252-4F05-91F2-973A78869C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E6A6-D447-47F6-B0BC-DC8AA79F11C3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3559-3252-4F05-91F2-973A78869C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CE6A6-D447-47F6-B0BC-DC8AA79F11C3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23559-3252-4F05-91F2-973A78869C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CE6A6-D447-47F6-B0BC-DC8AA79F11C3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23559-3252-4F05-91F2-973A78869C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39250" cy="129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" y="0"/>
            <a:ext cx="8820150" cy="797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-457200"/>
            <a:ext cx="8772525" cy="1137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38200"/>
            <a:ext cx="8934450" cy="143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2016-12-19T16:00:19Z</dcterms:created>
  <dcterms:modified xsi:type="dcterms:W3CDTF">2016-12-19T16:02:36Z</dcterms:modified>
</cp:coreProperties>
</file>