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19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1C27-4F98-4EB1-A158-2993590CF00D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9789-5576-4E2F-83E9-379AA3BEBA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1C27-4F98-4EB1-A158-2993590CF00D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9789-5576-4E2F-83E9-379AA3BEBA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1C27-4F98-4EB1-A158-2993590CF00D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9789-5576-4E2F-83E9-379AA3BEBA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1C27-4F98-4EB1-A158-2993590CF00D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9789-5576-4E2F-83E9-379AA3BEBA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1C27-4F98-4EB1-A158-2993590CF00D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9789-5576-4E2F-83E9-379AA3BEBA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1C27-4F98-4EB1-A158-2993590CF00D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9789-5576-4E2F-83E9-379AA3BEBA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1C27-4F98-4EB1-A158-2993590CF00D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9789-5576-4E2F-83E9-379AA3BEBA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1C27-4F98-4EB1-A158-2993590CF00D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9789-5576-4E2F-83E9-379AA3BEBA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1C27-4F98-4EB1-A158-2993590CF00D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9789-5576-4E2F-83E9-379AA3BEBA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1C27-4F98-4EB1-A158-2993590CF00D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9789-5576-4E2F-83E9-379AA3BEBA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1C27-4F98-4EB1-A158-2993590CF00D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9789-5576-4E2F-83E9-379AA3BEBA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81C27-4F98-4EB1-A158-2993590CF00D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B9789-5576-4E2F-83E9-379AA3BEBA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-609600"/>
            <a:ext cx="8734425" cy="1200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-609600"/>
            <a:ext cx="8582025" cy="157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-609600"/>
            <a:ext cx="8677275" cy="835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" y="833438"/>
            <a:ext cx="8610600" cy="519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09600"/>
            <a:ext cx="8820150" cy="1429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</cp:revision>
  <dcterms:created xsi:type="dcterms:W3CDTF">2017-01-03T15:36:38Z</dcterms:created>
  <dcterms:modified xsi:type="dcterms:W3CDTF">2017-01-03T15:38:20Z</dcterms:modified>
</cp:coreProperties>
</file>