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629B-229C-457A-8D1F-38CCDB145670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4204-03C3-4ABF-BE43-85697B492E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629B-229C-457A-8D1F-38CCDB145670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4204-03C3-4ABF-BE43-85697B492E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629B-229C-457A-8D1F-38CCDB145670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4204-03C3-4ABF-BE43-85697B492E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629B-229C-457A-8D1F-38CCDB145670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4204-03C3-4ABF-BE43-85697B492E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629B-229C-457A-8D1F-38CCDB145670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4204-03C3-4ABF-BE43-85697B492E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629B-229C-457A-8D1F-38CCDB145670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4204-03C3-4ABF-BE43-85697B492E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629B-229C-457A-8D1F-38CCDB145670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4204-03C3-4ABF-BE43-85697B492E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629B-229C-457A-8D1F-38CCDB145670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4204-03C3-4ABF-BE43-85697B492E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629B-229C-457A-8D1F-38CCDB145670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4204-03C3-4ABF-BE43-85697B492E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629B-229C-457A-8D1F-38CCDB145670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4204-03C3-4ABF-BE43-85697B492E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629B-229C-457A-8D1F-38CCDB145670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4204-03C3-4ABF-BE43-85697B492E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9629B-229C-457A-8D1F-38CCDB145670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D4204-03C3-4ABF-BE43-85697B492E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304800"/>
            <a:ext cx="10248900" cy="776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533400"/>
            <a:ext cx="8601075" cy="804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-762000"/>
            <a:ext cx="8810625" cy="881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-381000"/>
            <a:ext cx="8934450" cy="831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3400"/>
            <a:ext cx="8848725" cy="891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0"/>
            <a:ext cx="8782050" cy="898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533400"/>
            <a:ext cx="8858250" cy="1062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0"/>
            <a:ext cx="8420100" cy="855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010650" cy="1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-228600"/>
            <a:ext cx="859155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5800"/>
            <a:ext cx="9058275" cy="124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SCSS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SCSS</dc:creator>
  <cp:lastModifiedBy>SCSS</cp:lastModifiedBy>
  <cp:revision>1</cp:revision>
  <dcterms:created xsi:type="dcterms:W3CDTF">2017-01-03T15:39:50Z</dcterms:created>
  <dcterms:modified xsi:type="dcterms:W3CDTF">2017-01-03T15:43:43Z</dcterms:modified>
</cp:coreProperties>
</file>