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5D174-3C37-4B93-BABD-63578F939CDD}" type="datetimeFigureOut">
              <a:rPr lang="en-US" smtClean="0"/>
              <a:t>1/4/2017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751B-3935-410E-B662-2CF9D8641A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0"/>
            <a:ext cx="9048750" cy="881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8934450" cy="139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8991600" cy="1203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2017-01-04T20:35:21Z</dcterms:created>
  <dcterms:modified xsi:type="dcterms:W3CDTF">2017-01-04T20:37:43Z</dcterms:modified>
</cp:coreProperties>
</file>